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Neighborhoods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 (Gamma)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Neighborhood + Speed + Flocking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- Fish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Additional Needs in the Utility Function</a:t>
            </a:r>
          </a:p>
          <a:p>
            <a:endParaRPr lang="en-US" dirty="0" smtClean="0"/>
          </a:p>
          <a:p>
            <a:r>
              <a:rPr lang="en-US" dirty="0" smtClean="0"/>
              <a:t>Add memory to the agents </a:t>
            </a:r>
          </a:p>
          <a:p>
            <a:endParaRPr lang="en-US" dirty="0" smtClean="0"/>
          </a:p>
          <a:p>
            <a:r>
              <a:rPr lang="en-US" dirty="0" smtClean="0"/>
              <a:t>More spatial additions</a:t>
            </a:r>
          </a:p>
          <a:p>
            <a:pPr lvl="1"/>
            <a:r>
              <a:rPr lang="en-US" dirty="0" smtClean="0"/>
              <a:t>Location for the Lake/Mine </a:t>
            </a:r>
          </a:p>
          <a:p>
            <a:pPr lvl="1"/>
            <a:r>
              <a:rPr lang="en-US" dirty="0" smtClean="0"/>
              <a:t>Employ different types of social networks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466</Words>
  <Application>Microsoft Macintosh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Hebrew</vt:lpstr>
      <vt:lpstr>Calibri</vt:lpstr>
      <vt:lpstr>Calibri Light</vt:lpstr>
      <vt:lpstr>Cambria Math</vt:lpstr>
      <vt:lpstr>Arial</vt:lpstr>
      <vt:lpstr>Office Theme</vt:lpstr>
      <vt:lpstr>Introducing Bounded Rationality to Lakeland</vt:lpstr>
      <vt:lpstr>Reminder: Model formulation</vt:lpstr>
      <vt:lpstr>PowerPoint Presentation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Speed + Flocking</vt:lpstr>
      <vt:lpstr>Experiment 3:  Varying Utility  Preferences (   )</vt:lpstr>
      <vt:lpstr>Experiment 3:  Varying Utility  Preferences (   )</vt:lpstr>
      <vt:lpstr>PowerPoint Presentation</vt:lpstr>
      <vt:lpstr>Conclusions and Future Modifications</vt:lpstr>
    </vt:vector>
  </TitlesOfParts>
  <Company>Arizona State University OKED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Claire Mcilvennie</cp:lastModifiedBy>
  <cp:revision>26</cp:revision>
  <dcterms:created xsi:type="dcterms:W3CDTF">2018-01-01T18:06:48Z</dcterms:created>
  <dcterms:modified xsi:type="dcterms:W3CDTF">2018-01-07T19:58:27Z</dcterms:modified>
</cp:coreProperties>
</file>